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5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01F1-36E1-A540-821A-8FBFAEF3FC6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B658-F6BA-4945-9CB4-C4D252F8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B566-B341-B939-62BE-221EE28FE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7F386-1EC9-E1AB-D3A8-5999DFBB7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5E6D5-4131-9913-4911-BC753CD5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E83F1-D31E-2B1A-171B-425F984E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B6898-9A89-6409-BE76-69C869DD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89B4-B25E-CE90-FBFF-E2B4D739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86321-1DAC-EB0F-0DAF-850EC0D50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6ECA6-AC66-AB30-EAD0-7574E439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2DEB-CC1F-4CDE-9DA3-BB13993C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C2461-51EF-F476-AD8E-A6F5C619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5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640B8-B6F1-5915-F7E8-79F1169ED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E55FB-F649-7826-42FA-892001135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B9B26-EC2F-0E80-F5DD-8DEDB06E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097E-D414-D922-CFB2-FE61BF87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2EE8-DA0B-4A13-70EF-A5A2E51D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9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DD06-22D1-0EE9-1B40-6AAB57D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CD5F3-FCE8-C37A-22E4-E106BC103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F7362-F828-6065-16A8-C6C7309A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C84FD-CB7A-2FDF-E9C5-CFC0C1C6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7F98D-2F60-E7C5-3766-FE054E6E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F177-79AF-82A9-BE46-95EEB1C7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D8E41-84F2-03CE-A7F0-07116049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D5F0-08E3-49A9-3126-74AC0984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3DED9-EAF6-0CA6-77AC-E9A4A157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9FD4-8A58-42CB-A4A1-D0B15871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1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DAE4-CBE8-3CB0-BA18-41B04154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D26A-04AE-F95D-0CE3-37A8F27EF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B3D8B-F0CF-933D-E30E-7117165A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739E6-4BF1-FF35-CC48-BE771BB9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DB841-6890-2282-61BA-DFE4CBB0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8B18B-2B12-BA03-B708-6E7D299C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0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D898-0F2E-E982-A411-55045D8D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BE688-1192-503F-52AC-667F93BD4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BA4A7-282D-B9DC-0AAD-D648F6961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EB5B8-F827-DA86-7BBD-C2721195B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2C03-EA4E-7867-9AB3-B7706A8A2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62BF7-E38D-F9AD-FE2F-CE6F1758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EA9A3-12F2-824F-E801-405053F6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B5948-0F65-DADD-9A64-D9F804C0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ADB8-CF0B-7EC2-22EA-F033A918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5F7D3-57EB-7214-14A1-88F760D8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7960C-4885-45F2-4F72-15076146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1C439-D89C-31FA-FE9E-610B240C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7FBCC-FA5E-68ED-00CE-6BBAFBC4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2D23B-F59D-CC58-D13F-1C72D0B9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85131-D086-3A56-CC31-AAA13CEE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8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5FAB-66E1-A1AC-8820-8376240A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A566-36DB-F5C8-B047-FBA0A18B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46887-C0D4-0284-29CE-B9E0850F2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D12CF-D271-F16F-FEC3-621DEB8B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4C741-B6BD-06C5-2CEC-E21BD556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4BB61-5B8E-78F2-6D91-E832091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54A0-CCF2-07DF-BED4-0211F0E8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B5717-DBB5-7209-F511-2E9FE0A1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9A6D7-86F7-ACC9-6E70-B01AD63B5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0BB-6E9E-4E05-50A4-3B9E3E46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B4E6B-BECB-D514-5D6C-D547C7EF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953E0-7DA7-BA38-F11A-B1AC71DB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4F256-5AA7-D37B-7F9A-D549F8109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F52DD-904B-6EA9-7975-C795607BB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23BB-4448-96A0-0B9C-8ECDF2448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684389-7941-054B-AAA5-0F242548E119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16865-2A87-F11D-42B2-15227594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C9E98-9777-6393-1EFE-411BD40B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935C9-03B4-9C42-9F0B-456480385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5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April 22):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22,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445</Words>
  <Application>Microsoft Macintosh PowerPoint</Application>
  <PresentationFormat>Widescreen</PresentationFormat>
  <Paragraphs>69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11</cp:revision>
  <dcterms:created xsi:type="dcterms:W3CDTF">2025-05-06T19:50:03Z</dcterms:created>
  <dcterms:modified xsi:type="dcterms:W3CDTF">2025-05-06T20:10:26Z</dcterms:modified>
</cp:coreProperties>
</file>